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79" r:id="rId4"/>
  </p:sldMasterIdLst>
  <p:notesMasterIdLst>
    <p:notesMasterId r:id="rId26"/>
  </p:notesMasterIdLst>
  <p:sldIdLst>
    <p:sldId id="339" r:id="rId5"/>
    <p:sldId id="384" r:id="rId6"/>
    <p:sldId id="391" r:id="rId7"/>
    <p:sldId id="405" r:id="rId8"/>
    <p:sldId id="406" r:id="rId9"/>
    <p:sldId id="383" r:id="rId10"/>
    <p:sldId id="385" r:id="rId11"/>
    <p:sldId id="403" r:id="rId12"/>
    <p:sldId id="386" r:id="rId13"/>
    <p:sldId id="389" r:id="rId14"/>
    <p:sldId id="390" r:id="rId15"/>
    <p:sldId id="409" r:id="rId16"/>
    <p:sldId id="392" r:id="rId17"/>
    <p:sldId id="398" r:id="rId18"/>
    <p:sldId id="394" r:id="rId19"/>
    <p:sldId id="395" r:id="rId20"/>
    <p:sldId id="401" r:id="rId21"/>
    <p:sldId id="396" r:id="rId22"/>
    <p:sldId id="397" r:id="rId23"/>
    <p:sldId id="399" r:id="rId24"/>
    <p:sldId id="400" r:id="rId25"/>
  </p:sldIdLst>
  <p:sldSz cx="12192000" cy="6858000"/>
  <p:notesSz cx="6858000" cy="9144000"/>
  <p:embeddedFontLs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Wingdings 3" panose="05040102010807070707" pitchFamily="18" charset="2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vod u gamedev" id="{126E99EB-18D5-4E43-8780-16411D6D88CB}">
          <p14:sldIdLst>
            <p14:sldId id="339"/>
            <p14:sldId id="384"/>
            <p14:sldId id="391"/>
            <p14:sldId id="405"/>
            <p14:sldId id="406"/>
            <p14:sldId id="383"/>
            <p14:sldId id="385"/>
            <p14:sldId id="403"/>
            <p14:sldId id="386"/>
            <p14:sldId id="389"/>
            <p14:sldId id="390"/>
            <p14:sldId id="409"/>
            <p14:sldId id="392"/>
            <p14:sldId id="398"/>
            <p14:sldId id="394"/>
            <p14:sldId id="395"/>
            <p14:sldId id="401"/>
            <p14:sldId id="396"/>
            <p14:sldId id="397"/>
            <p14:sldId id="399"/>
            <p14:sldId id="400"/>
          </p14:sldIdLst>
        </p14:section>
        <p14:section name="Game architecture" id="{F56B363A-AFB7-4411-A727-71E5A0344499}">
          <p14:sldIdLst/>
        </p14:section>
        <p14:section name="Windows" id="{E5C66627-B1C8-4984-9F31-4A01D8910CB5}">
          <p14:sldIdLst/>
        </p14:section>
        <p14:section name="Git intro" id="{F447E999-4F3A-4B41-BF8C-3318E39B43C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93E"/>
    <a:srgbClr val="36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E5A13-6596-BCD9-A499-EE62EEC4986B}" v="1653" dt="2020-11-21T10:43:41.897"/>
    <p1510:client id="{1ED01211-6144-E8A2-E57E-58AD823EC39C}" v="16" dt="2020-10-31T10:24:27.042"/>
    <p1510:client id="{399625BA-7274-4C43-B8A2-9104FFE5E80D}" v="112" dt="2020-10-30T20:44:58.548"/>
    <p1510:client id="{5F6BC617-6311-6612-517F-933719DB2584}" v="472" dt="2020-12-18T18:51:24.916"/>
    <p1510:client id="{63FB15B1-3048-C2F7-C75C-0BC457969356}" v="242" dt="2020-11-07T09:34:13.952"/>
    <p1510:client id="{6FDA8B7C-DCA4-1774-33EA-15B7A719D1D8}" v="6523" dt="2020-10-31T01:33:55.354"/>
    <p1510:client id="{71502E13-3353-9FB9-7AC7-8AC480C785F1}" v="393" dt="2020-11-29T12:23:20.009"/>
    <p1510:client id="{8BE14B61-F963-63BF-A850-03BE4F934145}" v="44" dt="2020-11-14T10:28:32.337"/>
    <p1510:client id="{9022736A-BFBB-03D1-0F1A-5718324A5187}" v="3589" dt="2020-11-21T01:17:54.591"/>
    <p1510:client id="{998C7AF8-1BA2-7EEA-D494-DF0B0FA04887}" v="1190" dt="2020-12-13T15:58:39.845"/>
    <p1510:client id="{A1BCAA78-4F49-BD5B-17CB-4645596D483C}" v="7" dt="2020-12-13T16:41:02.818"/>
    <p1510:client id="{C0CA3DCE-4DFF-DB16-CCFF-E79E2F099BE4}" v="1" dt="2020-10-30T15:24:57.192"/>
    <p1510:client id="{C76C2956-4F83-0B3D-BBBE-C3095213C70E}" v="7641" dt="2020-11-14T00:55:00.903"/>
    <p1510:client id="{D02A005F-6ABD-48FF-B036-DB7EC7DE4A8E}" v="194" dt="2020-02-11T13:32:30.060"/>
    <p1510:client id="{E6F94E33-55C7-FC8A-2D68-D23CC0C5D418}" v="99" dt="2020-10-30T16:26:57.221"/>
    <p1510:client id="{EA98C2C4-6E34-AD29-11CF-17DDE6234AFB}" v="3676" dt="2020-12-24T21:11:04.7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48" autoAdjust="0"/>
  </p:normalViewPr>
  <p:slideViewPr>
    <p:cSldViewPr snapToGrid="0">
      <p:cViewPr varScale="1">
        <p:scale>
          <a:sx n="56" d="100"/>
          <a:sy n="56" d="100"/>
        </p:scale>
        <p:origin x="1020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D4EFA-7BF0-4A92-9EC6-1517F340A5D6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BA42D-EB52-4964-845A-2C50488A11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46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3BA42D-EB52-4964-845A-2C50488A11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546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72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45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57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40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34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87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70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64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43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77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51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92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2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75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Race begins, player 2 in the lead.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75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75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25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18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7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BA42D-EB52-4964-845A-2C50488A114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48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88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65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99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1144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20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15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38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27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5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51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97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90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5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57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21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6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60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81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5" y="963507"/>
            <a:ext cx="6849344" cy="49950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200" u="sng" dirty="0" smtClean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/>
                <a:cs typeface="Calibri"/>
              </a:rPr>
              <a:t>DEAD END</a:t>
            </a:r>
            <a:br>
              <a:rPr lang="en-US" sz="5200" u="sng" dirty="0" smtClean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/>
                <a:cs typeface="Calibri"/>
              </a:rPr>
            </a:br>
            <a:r>
              <a:rPr lang="en-US" sz="4400" dirty="0" smtClean="0">
                <a:latin typeface="Calibri"/>
                <a:cs typeface="Calibri"/>
              </a:rPr>
              <a:t>by </a:t>
            </a:r>
            <a:r>
              <a:rPr lang="en-US" sz="4400" b="1" dirty="0" smtClean="0">
                <a:latin typeface="Calibri"/>
                <a:cs typeface="Calibri"/>
              </a:rPr>
              <a:t>Barcelona24</a:t>
            </a:r>
            <a:endParaRPr lang="en-US" sz="4400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288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Game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28773"/>
            <a:ext cx="9905998" cy="3581401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Health system, collectables, </a:t>
            </a:r>
            <a:r>
              <a:rPr lang="en-US" sz="3600" b="1" dirty="0" err="1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wavestruct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pPr lvl="1"/>
            <a:r>
              <a:rPr lang="en-US" sz="32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Implemented by </a:t>
            </a:r>
            <a:r>
              <a:rPr lang="en-US" sz="32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Petra</a:t>
            </a:r>
            <a:endParaRPr lang="en-US" sz="16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613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Game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Maps and obstacles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ea typeface="+mn-lt"/>
              <a:cs typeface="Calibri"/>
            </a:endParaRPr>
          </a:p>
          <a:p>
            <a:pPr marL="0" indent="0">
              <a:buNone/>
            </a:pPr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Implemented by </a:t>
            </a:r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Marko</a:t>
            </a:r>
            <a:endParaRPr lang="sr-Latn-RS" sz="32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ea typeface="+mn-lt"/>
              <a:cs typeface="Calibri"/>
            </a:endParaRPr>
          </a:p>
          <a:p>
            <a:pPr lvl="1"/>
            <a:endParaRPr lang="en-US" sz="16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511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Game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Enemy system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ea typeface="+mn-lt"/>
              <a:cs typeface="Calibri"/>
            </a:endParaRPr>
          </a:p>
          <a:p>
            <a:pPr marL="0" indent="0">
              <a:buNone/>
            </a:pPr>
            <a:r>
              <a:rPr lang="en-US" sz="3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Implemented by </a:t>
            </a:r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ea typeface="+mn-lt"/>
                <a:cs typeface="Calibri"/>
              </a:rPr>
              <a:t>Stefan</a:t>
            </a:r>
            <a:endParaRPr lang="sr-Latn-RS" sz="32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ea typeface="+mn-lt"/>
              <a:cs typeface="Calibri"/>
            </a:endParaRPr>
          </a:p>
          <a:p>
            <a:pPr lvl="1"/>
            <a:endParaRPr lang="en-US" sz="16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494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Postmortem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What went well?</a:t>
            </a:r>
          </a:p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Implementing the player class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Map generation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050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Postmortem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36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Features not implemented:</a:t>
            </a:r>
          </a:p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We wanted more collectables to be there</a:t>
            </a:r>
          </a:p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Ability to change weapons mid-game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937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Postmortem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10650094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What went wrong?</a:t>
            </a:r>
          </a:p>
          <a:p>
            <a:r>
              <a:rPr lang="en-GB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Cursor </a:t>
            </a:r>
            <a:r>
              <a:rPr lang="en-GB" sz="36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integration </a:t>
            </a:r>
            <a:r>
              <a:rPr lang="en-GB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and </a:t>
            </a:r>
            <a:r>
              <a:rPr lang="en-GB" sz="36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shooting system were </a:t>
            </a:r>
            <a:r>
              <a:rPr lang="en-GB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tricky</a:t>
            </a:r>
          </a:p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Weird </a:t>
            </a:r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recoil effect with every bullet </a:t>
            </a:r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fired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4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Postmortem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07509"/>
            <a:ext cx="9905998" cy="3425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36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If we could start over, we would:</a:t>
            </a:r>
          </a:p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Try to better organize time</a:t>
            </a:r>
            <a:r>
              <a:rPr lang="en-US" sz="36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and set our deadlines better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153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Postmortem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Some of the great additions to dagger would be:</a:t>
            </a:r>
          </a:p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We don’t know </a:t>
            </a:r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  <a:sym typeface="Wingdings" panose="05000000000000000000" pitchFamily="2" charset="2"/>
              </a:rPr>
              <a:t>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463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Postmortem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471184"/>
            <a:ext cx="10288587" cy="3744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What have we learned?</a:t>
            </a:r>
          </a:p>
          <a:p>
            <a:r>
              <a:rPr lang="en-US" sz="34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The best thing was seeing our game coming alive and giving it to our friends to test it</a:t>
            </a:r>
            <a:endParaRPr lang="en-US" sz="3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r>
              <a:rPr lang="en-US" sz="34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Some of us are looking for a career in game development</a:t>
            </a:r>
            <a:endParaRPr lang="en-US" sz="3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endParaRPr lang="en-US" sz="3400" b="1" u="sng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642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gif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610" y="1484312"/>
            <a:ext cx="6142567" cy="461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30" y="630865"/>
            <a:ext cx="9905998" cy="1905000"/>
          </a:xfrm>
        </p:spPr>
        <p:txBody>
          <a:bodyPr/>
          <a:lstStyle/>
          <a:p>
            <a:r>
              <a:rPr lang="en-US" dirty="0">
                <a:effectLst/>
              </a:rPr>
              <a:t>Team project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130" y="2535865"/>
            <a:ext cx="10692623" cy="2971800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Are you able to defend yourself against a zombie attacks?</a:t>
            </a:r>
            <a:endParaRPr lang="en-US" sz="3600" u="sng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If you like shooting games, you will like this too</a:t>
            </a:r>
            <a:endParaRPr lang="en-US" sz="3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r>
              <a:rPr lang="en-US" sz="3600" b="1" dirty="0" smtClean="0"/>
              <a:t>Link to the game:</a:t>
            </a:r>
          </a:p>
          <a:p>
            <a:pPr marL="0" indent="0">
              <a:buNone/>
            </a:pPr>
            <a:r>
              <a:rPr lang="en-US" sz="3600" b="1" dirty="0"/>
              <a:t>	</a:t>
            </a:r>
            <a:r>
              <a:rPr lang="en-US" sz="3600" b="1" u="sng" dirty="0" smtClean="0"/>
              <a:t>https</a:t>
            </a:r>
            <a:r>
              <a:rPr lang="en-US" sz="3600" b="1" u="sng" dirty="0"/>
              <a:t>://github.com/enoxum/UbiBelPMF_2024/tree/DeadEnd</a:t>
            </a:r>
          </a:p>
        </p:txBody>
      </p:sp>
    </p:spTree>
    <p:extLst>
      <p:ext uri="{BB962C8B-B14F-4D97-AF65-F5344CB8AC3E}">
        <p14:creationId xmlns:p14="http://schemas.microsoft.com/office/powerpoint/2010/main" val="399933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ffectLst/>
              </a:rPr>
              <a:t>Thank you!</a:t>
            </a:r>
            <a:endParaRPr lang="en-US" sz="480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264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ffectLst/>
              </a:rPr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screenshots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48472" y="1345901"/>
            <a:ext cx="404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zombies are coming after you!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50" y="1853248"/>
            <a:ext cx="6213958" cy="467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5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screenshots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31355" y="1472627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Battling in the first wave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06" y="1853248"/>
            <a:ext cx="6070378" cy="45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5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screenshots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69118" y="127816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 screen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888" y="1760388"/>
            <a:ext cx="6002646" cy="45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5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Team members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48015"/>
            <a:ext cx="9905998" cy="3124201"/>
          </a:xfrm>
        </p:spPr>
        <p:txBody>
          <a:bodyPr/>
          <a:lstStyle/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Milos </a:t>
            </a:r>
            <a:r>
              <a:rPr lang="en-US" sz="3600" b="1" dirty="0" err="1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Obrenovic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Marko </a:t>
            </a:r>
            <a:r>
              <a:rPr lang="en-US" sz="3600" b="1" dirty="0" err="1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Paunovic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Stefan </a:t>
            </a:r>
            <a:r>
              <a:rPr lang="en-US" sz="3600" b="1" dirty="0" err="1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Kerkoc</a:t>
            </a:r>
            <a:endParaRPr lang="en-US" sz="3600" b="1" dirty="0" smtClean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Petra Ignjatovic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790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Game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10384280" cy="343963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Zombies are attacking in 4 waves. You have to beat the final boss in the end.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The game is situated in a post-apocalyptic world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As the game progresses you get upgrade of weapons to help you fight back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595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Game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10384280" cy="343963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You have different types of enemies and obstacles on the map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You can restore your health with a collectable</a:t>
            </a:r>
            <a:endParaRPr lang="en-US" sz="36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016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7C4802-CB4C-4479-9414-D6081527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Game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4F1A8F3-0DC7-42A6-86DC-EE5C56EBA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10086568" cy="3124201"/>
          </a:xfrm>
        </p:spPr>
        <p:txBody>
          <a:bodyPr>
            <a:normAutofit/>
          </a:bodyPr>
          <a:lstStyle/>
          <a:p>
            <a:r>
              <a:rPr lang="en-US" sz="36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Controls: Players can move by </a:t>
            </a:r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using WASD</a:t>
            </a:r>
          </a:p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Shooting : Spacebar</a:t>
            </a:r>
          </a:p>
          <a:p>
            <a:r>
              <a:rPr lang="en-US" sz="36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Aiming:  Mouse control</a:t>
            </a:r>
            <a:r>
              <a:rPr lang="en-US" sz="36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/>
            </a:r>
            <a:br>
              <a:rPr lang="en-US" sz="36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</a:br>
            <a:r>
              <a:rPr lang="en-US" sz="36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/>
            </a:r>
            <a:br>
              <a:rPr lang="en-US" sz="36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</a:br>
            <a:r>
              <a:rPr lang="en-US" sz="3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Implemented by </a:t>
            </a:r>
            <a:r>
              <a:rPr lang="en-US" sz="3400" b="1" dirty="0" smtClean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/>
                <a:cs typeface="Calibri"/>
              </a:rPr>
              <a:t>Milos</a:t>
            </a:r>
            <a:endParaRPr lang="en-US" sz="3400" b="1" u="sng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32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4FC3654A02A4AA0F53DD2B17DC915" ma:contentTypeVersion="10" ma:contentTypeDescription="Create a new document." ma:contentTypeScope="" ma:versionID="be78877ccf3a2335ee8e091422177aa9">
  <xsd:schema xmlns:xsd="http://www.w3.org/2001/XMLSchema" xmlns:xs="http://www.w3.org/2001/XMLSchema" xmlns:p="http://schemas.microsoft.com/office/2006/metadata/properties" xmlns:ns3="11d24074-c925-483a-acf0-31f80aab0ec5" xmlns:ns4="bf68041c-02f8-41db-a416-2300ebf7d28e" targetNamespace="http://schemas.microsoft.com/office/2006/metadata/properties" ma:root="true" ma:fieldsID="ec369109d6ff55ec96cb4f2f41be74fd" ns3:_="" ns4:_="">
    <xsd:import namespace="11d24074-c925-483a-acf0-31f80aab0ec5"/>
    <xsd:import namespace="bf68041c-02f8-41db-a416-2300ebf7d28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d24074-c925-483a-acf0-31f80aab0ec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68041c-02f8-41db-a416-2300ebf7d2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3BF998-18EB-4574-9FFA-A1AF84A43567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11d24074-c925-483a-acf0-31f80aab0ec5"/>
    <ds:schemaRef ds:uri="http://purl.org/dc/elements/1.1/"/>
    <ds:schemaRef ds:uri="bf68041c-02f8-41db-a416-2300ebf7d28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BBEB150-C749-4179-83CC-25CA007A4D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429340-C948-4C92-AB8F-23E22F6C3627}">
  <ds:schemaRefs>
    <ds:schemaRef ds:uri="11d24074-c925-483a-acf0-31f80aab0ec5"/>
    <ds:schemaRef ds:uri="bf68041c-02f8-41db-a416-2300ebf7d2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525</TotalTime>
  <Words>317</Words>
  <Application>Microsoft Office PowerPoint</Application>
  <PresentationFormat>Widescreen</PresentationFormat>
  <Paragraphs>87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Century Gothic</vt:lpstr>
      <vt:lpstr>Wingdings 3</vt:lpstr>
      <vt:lpstr>Calibri</vt:lpstr>
      <vt:lpstr>Wingdings</vt:lpstr>
      <vt:lpstr>Arial</vt:lpstr>
      <vt:lpstr>Ion</vt:lpstr>
      <vt:lpstr>DEAD END by Barcelona24</vt:lpstr>
      <vt:lpstr>Team project</vt:lpstr>
      <vt:lpstr>screenshots</vt:lpstr>
      <vt:lpstr>screenshots</vt:lpstr>
      <vt:lpstr>screenshots</vt:lpstr>
      <vt:lpstr>Team members</vt:lpstr>
      <vt:lpstr>Game description</vt:lpstr>
      <vt:lpstr>Game description</vt:lpstr>
      <vt:lpstr>Game features</vt:lpstr>
      <vt:lpstr>Game features</vt:lpstr>
      <vt:lpstr>Game features</vt:lpstr>
      <vt:lpstr>Game features</vt:lpstr>
      <vt:lpstr>Postmortem</vt:lpstr>
      <vt:lpstr>Postmortem</vt:lpstr>
      <vt:lpstr>Postmortem</vt:lpstr>
      <vt:lpstr>Postmortem</vt:lpstr>
      <vt:lpstr>Postmortem</vt:lpstr>
      <vt:lpstr>Postmortem</vt:lpstr>
      <vt:lpstr>gif</vt:lpstr>
      <vt:lpstr>Thank you!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IN C++</dc:title>
  <dc:creator>Daniil Privalov</dc:creator>
  <cp:lastModifiedBy>Petra</cp:lastModifiedBy>
  <cp:revision>513</cp:revision>
  <dcterms:created xsi:type="dcterms:W3CDTF">2020-10-30T10:47:28Z</dcterms:created>
  <dcterms:modified xsi:type="dcterms:W3CDTF">2024-05-27T23:58:03Z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0x0101001BF4FC3654A02A4AA0F53DD2B17DC915</vt:lpwstr>
  </property>
</Properties>
</file>